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3C88-7138-4EB3-A763-A68D42FD0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78423-4DCF-4085-8F95-67D7EECA9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7D52C-64D6-4805-9B9E-D798152E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B2DE9-2198-4332-84C2-D43ED0C5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69C01-7883-45B0-B147-F4151551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8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1B6F-4072-44B2-AD94-077AE50D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4316F-4884-4D6B-AE90-D5D609396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C67D2-9E02-4B96-9C00-E15D34E3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9D418-E6B7-43C9-9FAD-617C3443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3DFC9-9237-4690-8A8B-500018B7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9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20CCC-34A8-4D01-9531-35B5AEFD9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667F1-5B69-41E1-8529-D32805BDD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B44D-35FA-4BF3-987A-E492CCC95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879AD-0454-430A-80FB-CB5BEC4E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7BADE-E35D-4C86-9C4B-41711088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CF0A-1D19-4DD5-AC29-89B58B94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88127-B7A2-49E5-9B84-FEC50F5F2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76331-A1A4-4D62-945C-BC1C8610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A576F-D513-4123-9339-FE92A8EF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D982-65F4-4CE6-A2AB-EC69DB04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8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57D5-0E07-4918-B22E-93B8B108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0CEE2-51A6-4AF6-A8EC-4F2502253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F6AC7-6BFF-4D57-A66C-8860AC443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1A2B9-296D-4235-9261-E1EE7A29E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FDC5E-B65A-46DC-896E-05D65BE6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1E30-54D0-45CC-AA22-77863CC0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CA69F-2CFB-4DA7-9202-B8238EDA8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9049C-39FC-4078-A723-3A0BDB133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0501F-9DC9-4525-B9C4-1DBAE0CF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D8A73-079C-4B25-9B64-8F7857D1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3A12E-56A4-486C-B9AF-06C0DCB6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F626-118C-4162-B395-DBDF6C65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416E5-0EBC-47E6-A3B2-291DA7246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63F4E-6BAF-49C1-8C12-F4614CFBA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5ABD2-0292-4784-BDEF-CEC43B186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49F84-721D-42E5-A2F7-B607123BA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94FF0-ECE6-477D-A09B-0035E2E1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0B658D-141D-4913-9DE7-7EE1EE1DC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19450-3E87-4581-B757-774C514E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8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ACF2-9498-4C77-B18C-98601AAD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68360-EE5F-4375-B2CB-245B54C0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8CD60-C44E-4443-A3A3-EE604313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EF1C2-36E1-4AB0-BD46-68CF537D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2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FF1A6-6584-4C05-AA26-C6F8EAF0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1855CB-05EF-4AD5-9D90-B7765CF6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EECBB-D58E-4A1D-A5FE-58E8BBAD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8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903C-5C47-4DDB-A621-B9B93C18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E798-8074-4556-AF86-60B8122AA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0BEB1-EB16-411B-8220-D6BDE0F63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97F2B-125E-4F96-899B-42044C78E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D8A4B-12E3-414E-810C-51CC913CF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8CABF-1006-42B1-BBDC-EDBDBDF1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3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9ACB-2052-48F0-A56E-F3F427DD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74091-D65D-4DEA-8725-0FF01BE40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FC032-195C-482B-A21B-B8D2343C2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2D39B-B2F9-4216-89ED-D647850D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41661-59AA-4B8F-9E2B-55B04507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2AFD5-2F67-42EB-A716-D6C8ED42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3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71C5EB-166F-483D-B57F-579F0A41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96151-C31E-4D5D-8FC9-C399FE57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F1A58-F5A4-4B9B-B1B6-8A2393DDE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25005-ADC9-4D9F-9239-570F229FDEB5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DF180-3470-4B2E-897F-296A4DBD2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E5210-9972-4387-A102-DC2831DA6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62A2B-E1CC-466B-952F-2B36F745C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90603-5FFD-4F63-A54D-388854BF9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01" y="476621"/>
            <a:ext cx="5389484" cy="4042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C123F-1BD2-416E-B396-FB75B3B9E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4" y="476621"/>
            <a:ext cx="3029505" cy="4039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0736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C15E7E-C976-464E-BB91-E6DB0A408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745721"/>
            <a:ext cx="3835156" cy="28763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CFCAF-5275-4C8C-8C9C-484A58333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10" y="745722"/>
            <a:ext cx="3835156" cy="28763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1420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97F86-BFA4-4D8C-9E2E-3A1643651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47" y="1020930"/>
            <a:ext cx="3959441" cy="29695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C59CE-3FE1-46D1-9D0B-04DA4E98A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7" b="-1"/>
          <a:stretch/>
        </p:blipFill>
        <p:spPr>
          <a:xfrm>
            <a:off x="6693764" y="1020930"/>
            <a:ext cx="3447680" cy="2970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56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196F6-88A0-45B9-A892-88B40797D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82" y="1291144"/>
            <a:ext cx="4100002" cy="30750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65D8E-6417-4F2A-AC26-6B927B87A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099" y="1291145"/>
            <a:ext cx="4100002" cy="30750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9216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A7F87-EAB5-4007-9E70-2AD41A298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18" y="1455937"/>
            <a:ext cx="4006788" cy="30050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36167-7F4B-4A42-8D63-04C9D6421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72" y="1455937"/>
            <a:ext cx="4006788" cy="30050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7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683B6-AB22-49C1-BF76-CBB64DC34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54" y="1489228"/>
            <a:ext cx="4631185" cy="3473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0EF59-99AD-4C35-9AC4-6E0CF52DA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84" y="1487009"/>
            <a:ext cx="2606706" cy="3475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4156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7C829-F183-4D94-BEB3-C65BCA600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10" y="961004"/>
            <a:ext cx="4462511" cy="33468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44EDD0-7821-43CA-AC21-29C278C4F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96" y="961005"/>
            <a:ext cx="4462509" cy="33468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1879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Hoshino Touko</dc:creator>
  <cp:lastModifiedBy>Hoshino Touko</cp:lastModifiedBy>
  <cp:revision>2</cp:revision>
  <dcterms:created xsi:type="dcterms:W3CDTF">2020-06-10T06:35:08Z</dcterms:created>
  <dcterms:modified xsi:type="dcterms:W3CDTF">2020-06-10T07:39:46Z</dcterms:modified>
</cp:coreProperties>
</file>